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58"/>
    <p:restoredTop sz="94668"/>
  </p:normalViewPr>
  <p:slideViewPr>
    <p:cSldViewPr snapToGrid="0">
      <p:cViewPr>
        <p:scale>
          <a:sx n="115" d="100"/>
          <a:sy n="115" d="100"/>
        </p:scale>
        <p:origin x="256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A79E5-7DD4-B240-BEF2-AC1E2843DD89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3FBFF-4CC8-064A-80D1-C1BA4D533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85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Synthesize studies on tectonic and kinematic history of Sevier Thrust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3FBFF-4CC8-064A-80D1-C1BA4D533B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15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Important units are sedimentary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Central Utah, Sevier consists of</a:t>
            </a:r>
          </a:p>
          <a:p>
            <a:r>
              <a:rPr lang="en-US" dirty="0"/>
              <a:t>Canyon Range</a:t>
            </a:r>
          </a:p>
          <a:p>
            <a:r>
              <a:rPr lang="en-US" dirty="0" err="1"/>
              <a:t>Pavant</a:t>
            </a:r>
            <a:endParaRPr lang="en-US" dirty="0"/>
          </a:p>
          <a:p>
            <a:r>
              <a:rPr lang="en-US" dirty="0"/>
              <a:t>Paxton (buried)</a:t>
            </a:r>
          </a:p>
          <a:p>
            <a:r>
              <a:rPr lang="en-US" dirty="0"/>
              <a:t>Gunnison (buried)</a:t>
            </a:r>
          </a:p>
          <a:p>
            <a:r>
              <a:rPr lang="en-US" dirty="0"/>
              <a:t>Thrust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3FBFF-4CC8-064A-80D1-C1BA4D533B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80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SDD: detachment</a:t>
            </a:r>
          </a:p>
          <a:p>
            <a:endParaRPr lang="en-US" dirty="0"/>
          </a:p>
          <a:p>
            <a:r>
              <a:rPr lang="en-US" dirty="0"/>
              <a:t>West: very thick quartzite and carbonates, thins out eastward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East: thinner, sandstone, limestone, dolostone, shale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3FBFF-4CC8-064A-80D1-C1BA4D533B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20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Significance: folding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3FBFF-4CC8-064A-80D1-C1BA4D533B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12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Indicates low angle hanging wall ramp</a:t>
            </a:r>
          </a:p>
          <a:p>
            <a:r>
              <a:rPr lang="en-US" dirty="0"/>
              <a:t>2. Indicates relatively high angle thrust</a:t>
            </a:r>
          </a:p>
          <a:p>
            <a:r>
              <a:rPr lang="en-US" dirty="0"/>
              <a:t>3. Major northward dipping fault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3FBFF-4CC8-064A-80D1-C1BA4D533B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14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Syncline visible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3FBFF-4CC8-064A-80D1-C1BA4D533B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2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Duplex: multiple faults in the same thrust belt?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3FBFF-4CC8-064A-80D1-C1BA4D533B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48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Culmination: folding of the syncline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D3FBFF-4CC8-064A-80D1-C1BA4D533B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58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AA4B4-EE64-D74E-DFF5-1B8440159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F72EC5-6822-1E6E-B06E-8CA3C8C9A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C002C-EA4C-6ACE-0EF1-61E044D00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897B-6335-5941-9D65-54B4488082FE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304E0-BAAC-0CC8-1120-FC18CB913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B08E8-BD22-2376-69F5-FB73A50D2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F9B2A-77CF-4D47-ADEA-CCE8FACD7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29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9685C-EDB3-6AE9-F191-A3B2B9EF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E11A8A-2CDA-82DA-8348-AD0252AF7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21F71-0E47-1704-044D-ACE290BAF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897B-6335-5941-9D65-54B4488082FE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577E5-3FAC-6200-8B73-4BC740A2C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A8EA7-D1F3-052D-D112-2C240BD9F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F9B2A-77CF-4D47-ADEA-CCE8FACD7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A7F207-DB68-1895-7763-E001555981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ABCD2-C14A-5572-117D-98CBD90065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2A109-5057-881A-5FAD-5DFB9ABC3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897B-6335-5941-9D65-54B4488082FE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AF53C-2796-6DAF-D73D-A0ED84CD3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9111B-88E5-14AA-5512-636C0531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F9B2A-77CF-4D47-ADEA-CCE8FACD7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4CDE6-B594-1141-12FE-6B9B84E6F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2AA86-433E-10EC-046C-7C1C37114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569FD-BC16-A6D2-08FA-1E81E66D5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897B-6335-5941-9D65-54B4488082FE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95FD1-58FD-D10A-B142-E6B7DAA70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5A969-5F8F-C792-5B31-3FF4EBFE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F9B2A-77CF-4D47-ADEA-CCE8FACD7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70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C5229-0C91-B1C1-A817-EB4B58EAB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CC0E12-BE85-F009-9E25-C64508C69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CE691-83FA-5EF3-C84E-DE7B7644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897B-6335-5941-9D65-54B4488082FE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22193-8569-B08F-F057-B489AB031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3643E-1457-7FD8-A880-E56CE9542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F9B2A-77CF-4D47-ADEA-CCE8FACD7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572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7F557-8983-4FB7-2FA0-C7B9289B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86AF3-47FC-039D-EB8C-F2406D0F5C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36E07-ED61-69E8-E72C-435ECC445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12AAB-5F3D-13DB-6B47-81750275F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897B-6335-5941-9D65-54B4488082FE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57BFE3-05FF-0EF1-8268-CF1D05FCB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94C81-2CE2-1550-E2E8-D29452019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F9B2A-77CF-4D47-ADEA-CCE8FACD7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E781C-31FD-64C6-A6FC-6571C72C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2AC76-590C-C3C2-195A-B1025F70E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011965-FB35-A5AD-AC31-FB5DF5075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85673F-A3C2-13E5-3F42-6550331B5D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BC950-8691-B914-9948-1AC5158FE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608C4B-2D8E-C63F-CB57-055ACF54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897B-6335-5941-9D65-54B4488082FE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4FDA2F-DC0F-8CF1-1866-DF93DFEE5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FE128E-9D63-ADFB-0B06-A00747C1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F9B2A-77CF-4D47-ADEA-CCE8FACD7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31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F38E8-A3A0-57A7-4D63-D02E7FA50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B67B9C-EA9D-F46A-4DA6-AECD5E32E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897B-6335-5941-9D65-54B4488082FE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873B4-9F3E-67A0-FED3-C860DA3E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E1ABD1-F765-110C-3305-EB9BE817B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F9B2A-77CF-4D47-ADEA-CCE8FACD7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8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9701C6-4B99-9A65-6E93-70B7CF464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897B-6335-5941-9D65-54B4488082FE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920B95-3A6D-CCD4-BCE8-7CA4441DB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B461E-DA9C-EF7F-1ABC-0FA680E0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F9B2A-77CF-4D47-ADEA-CCE8FACD7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9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5BDD7-192E-DFE1-09FC-A26D1D1BA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B2D49-2078-5774-A9AA-8D21A2035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9040B-2B6A-31DF-A3BB-2E4EE2B7F3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AE53F-1D64-A983-A911-5AA87948F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897B-6335-5941-9D65-54B4488082FE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8DE7C-959F-8FE0-62AE-C0C657357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90C409-4571-B889-9AB8-D0721BC37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F9B2A-77CF-4D47-ADEA-CCE8FACD7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5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6F2D8-F4EA-01CB-632A-A21A5E76C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B171C4-AE11-D816-C3CD-BCB8461CE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977047-8390-5A49-719D-AE54FBC6D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7A27-B308-242B-E1AD-6443257C4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897B-6335-5941-9D65-54B4488082FE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CDB9C-FD62-9F94-FB1C-658AFB8CC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03BC33-3E78-2F10-4DA2-8DA2CFFFD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F9B2A-77CF-4D47-ADEA-CCE8FACD7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11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42FCDC-6883-FEB1-ABDD-BA688760B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C0358C-E99E-A651-48A8-056CC7A85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67886-0C00-3AA4-883F-A8757F176D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EF897B-6335-5941-9D65-54B4488082FE}" type="datetimeFigureOut">
              <a:rPr lang="en-US" smtClean="0"/>
              <a:t>11/18/24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43B0D-2344-2208-84EF-2229B549F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F8BCD-579B-91B9-0C04-37A3DF8BF0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EF9B2A-77CF-4D47-ADEA-CCE8FACD79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2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DE39-4737-A310-1E04-EC06277EB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699" y="301530"/>
            <a:ext cx="5115261" cy="165576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Regional Structure and Kinematic History of the Sevier Fold-and-Thrust Belt, Central Utah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2B47B-76AD-0615-E6CA-6DCBA061F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116" y="2050846"/>
            <a:ext cx="4464425" cy="1655762"/>
          </a:xfrm>
        </p:spPr>
        <p:txBody>
          <a:bodyPr>
            <a:normAutofit/>
          </a:bodyPr>
          <a:lstStyle/>
          <a:p>
            <a:r>
              <a:rPr lang="en-US" sz="1800" dirty="0" err="1"/>
              <a:t>DeCelles</a:t>
            </a:r>
            <a:r>
              <a:rPr lang="en-US" sz="1800" dirty="0"/>
              <a:t> &amp; Coogan, 2006</a:t>
            </a:r>
          </a:p>
          <a:p>
            <a:endParaRPr lang="en-US" sz="1800" dirty="0"/>
          </a:p>
          <a:p>
            <a:r>
              <a:rPr lang="en-US" sz="1800" dirty="0"/>
              <a:t>GEOL 730</a:t>
            </a:r>
          </a:p>
          <a:p>
            <a:r>
              <a:rPr lang="en-US" sz="1800" dirty="0"/>
              <a:t>Yair Franco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2EA25-65B2-DC14-A0FE-BB6138D5B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820" y="0"/>
            <a:ext cx="660018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4A750E0-2423-2425-BABD-BA67E27A4C38}"/>
              </a:ext>
            </a:extLst>
          </p:cNvPr>
          <p:cNvSpPr/>
          <p:nvPr/>
        </p:nvSpPr>
        <p:spPr>
          <a:xfrm>
            <a:off x="9523141" y="4315523"/>
            <a:ext cx="401444" cy="479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759E5A-F3A6-5494-BC0B-967B6B178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871533"/>
            <a:ext cx="7850459" cy="298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23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644C5-C51C-A3E1-5EE6-61313E300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CA05CA-E8E1-FE63-D5C1-349477D52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044" y="12700"/>
            <a:ext cx="74930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96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6919E-51C1-5544-0655-EE31F9F3D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3F6BC-4DD0-3C45-9F62-D32B8CE62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31537" cy="4351338"/>
          </a:xfrm>
        </p:spPr>
        <p:txBody>
          <a:bodyPr/>
          <a:lstStyle/>
          <a:p>
            <a:r>
              <a:rPr lang="en-US" dirty="0"/>
              <a:t>Sevier Thrust formed a 250 km wide plateau during Cretaceous</a:t>
            </a:r>
          </a:p>
          <a:p>
            <a:r>
              <a:rPr lang="en-US" dirty="0"/>
              <a:t>Thrust front moved 350 km east from Late Jurassic to Early Cretaceous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08255-2B06-3E0C-DA32-1B837E465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737" y="0"/>
            <a:ext cx="7022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05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A883D-F6C9-3D46-C6FE-D39AFFA64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C0E742-FB03-6FCA-C399-9393A9BDC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9322" y="3901227"/>
            <a:ext cx="7772400" cy="29567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6084E-7F5D-0F0D-C160-7F992B8EC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01146" cy="4351338"/>
          </a:xfrm>
        </p:spPr>
        <p:txBody>
          <a:bodyPr/>
          <a:lstStyle/>
          <a:p>
            <a:r>
              <a:rPr lang="en-US" dirty="0"/>
              <a:t>Starting in the Cretaceous: ~220 km of crustal compression accommodated by Sevier Thrust belts</a:t>
            </a:r>
          </a:p>
          <a:p>
            <a:pPr lvl="1"/>
            <a:r>
              <a:rPr lang="en-US" dirty="0"/>
              <a:t>Ample evidence from Central Utah regional structures</a:t>
            </a:r>
          </a:p>
          <a:p>
            <a:r>
              <a:rPr lang="en-US" dirty="0"/>
              <a:t>Thrust front migrated eastward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61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ABB39-839B-4133-70CB-AFD9516D5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Sevier Fold-and-Thrust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55CAA-9CCD-A020-BF6D-77A347146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74473" cy="4351338"/>
          </a:xfrm>
        </p:spPr>
        <p:txBody>
          <a:bodyPr/>
          <a:lstStyle/>
          <a:p>
            <a:r>
              <a:rPr lang="en-US" dirty="0"/>
              <a:t>Front of Cordilleran thrust belt</a:t>
            </a:r>
          </a:p>
          <a:p>
            <a:r>
              <a:rPr lang="en-US" dirty="0"/>
              <a:t>Accommodated compressive motion during Sevier Orogeny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6E2048-70F7-7956-1FC8-8E14382AD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192" y="178419"/>
            <a:ext cx="5148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77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C5404-3CA6-A993-CEEA-81AEBDF9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0EB35-217F-66B5-2662-79358BF2B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8F62D-0E8F-6C4F-4D59-D2349B1E2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66" y="0"/>
            <a:ext cx="108960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15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5092E-83DE-E3C5-D996-6857D860E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Stratigraphy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921A9-43D5-2DB0-76A5-5F1FEEC46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05940" cy="96010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Low angle reflection interpreted as detachment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3752A-7005-A022-0211-26F2E39D8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81423"/>
            <a:ext cx="12215287" cy="3976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B87CC-2D76-B1D1-862F-45E444E15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752" y="-1321246"/>
            <a:ext cx="6677248" cy="4202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E2E729-90D7-B387-9C75-DBDB59BF6756}"/>
              </a:ext>
            </a:extLst>
          </p:cNvPr>
          <p:cNvSpPr txBox="1"/>
          <p:nvPr/>
        </p:nvSpPr>
        <p:spPr>
          <a:xfrm>
            <a:off x="1573619" y="5199320"/>
            <a:ext cx="209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(Offshore deposits)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300C4-0399-5F5B-0164-C9D56AAC9873}"/>
              </a:ext>
            </a:extLst>
          </p:cNvPr>
          <p:cNvSpPr txBox="1"/>
          <p:nvPr/>
        </p:nvSpPr>
        <p:spPr>
          <a:xfrm>
            <a:off x="8254410" y="5018566"/>
            <a:ext cx="2265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Platformal</a:t>
            </a:r>
            <a:r>
              <a:rPr lang="en-US" dirty="0"/>
              <a:t> deposits)</a:t>
            </a:r>
          </a:p>
        </p:txBody>
      </p:sp>
    </p:spTree>
    <p:extLst>
      <p:ext uri="{BB962C8B-B14F-4D97-AF65-F5344CB8AC3E}">
        <p14:creationId xmlns:p14="http://schemas.microsoft.com/office/powerpoint/2010/main" val="3942008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AFC3-BBBD-5214-EC75-B8A0BCFA3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0B025-0F9E-4ACB-E997-A7E7FEAA7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17663" cy="4351338"/>
          </a:xfrm>
        </p:spPr>
        <p:txBody>
          <a:bodyPr/>
          <a:lstStyle/>
          <a:p>
            <a:r>
              <a:rPr lang="en-US" dirty="0"/>
              <a:t>Exposed Canyon Range and </a:t>
            </a:r>
            <a:r>
              <a:rPr lang="en-US" dirty="0" err="1"/>
              <a:t>Pavant</a:t>
            </a:r>
            <a:r>
              <a:rPr lang="en-US" dirty="0"/>
              <a:t> thrusts reveal a syncline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40666C-0574-10E3-7345-B7A470D07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0" y="-2254547"/>
            <a:ext cx="3348943" cy="4971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3DA6A4-E3A0-DD50-0F28-3606CC7A8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718" y="2794000"/>
            <a:ext cx="6604000" cy="406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ED39F-2475-0F3D-FB46-E5C9FE246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-1173202"/>
            <a:ext cx="3113346" cy="38767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EDC5E6-BE72-0857-F283-FA295A34EBAA}"/>
              </a:ext>
            </a:extLst>
          </p:cNvPr>
          <p:cNvSpPr/>
          <p:nvPr/>
        </p:nvSpPr>
        <p:spPr>
          <a:xfrm>
            <a:off x="7757568" y="1409855"/>
            <a:ext cx="247289" cy="5248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36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B1059-3D26-5888-432E-2DA1CDE85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EB9BD9-8351-6EC5-DD9B-6945B7B8E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501" y="-1"/>
            <a:ext cx="10409499" cy="6851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4B5A83-91A2-A90E-96E9-E9A88DE18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593" y="-1"/>
            <a:ext cx="10515600" cy="1325563"/>
          </a:xfrm>
        </p:spPr>
        <p:txBody>
          <a:bodyPr/>
          <a:lstStyle/>
          <a:p>
            <a:r>
              <a:rPr lang="en-US" dirty="0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2297764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C1BDE-FEFC-3B8B-5505-E3735F86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E69F0-8C82-746F-B2D6-86DA66A61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236089" cy="4351338"/>
          </a:xfrm>
        </p:spPr>
        <p:txBody>
          <a:bodyPr/>
          <a:lstStyle/>
          <a:p>
            <a:r>
              <a:rPr lang="en-US" dirty="0"/>
              <a:t>CRC: Canyon Range Conglomerate, only stratum that buries all thrust faults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62CD4-49BA-7B58-1CD9-C022438BD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73872"/>
            <a:ext cx="7772400" cy="671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6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AB7F0-F373-2AB8-BD8F-2A7426BF4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2CD36-4649-F69F-8263-EFCFD03D1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1420" y="365125"/>
            <a:ext cx="6811536" cy="2433831"/>
          </a:xfrm>
        </p:spPr>
        <p:txBody>
          <a:bodyPr>
            <a:normAutofit/>
          </a:bodyPr>
          <a:lstStyle/>
          <a:p>
            <a:r>
              <a:rPr lang="en-US" dirty="0"/>
              <a:t>Age order:</a:t>
            </a:r>
          </a:p>
          <a:p>
            <a:pPr lvl="1"/>
            <a:r>
              <a:rPr lang="en-US" dirty="0"/>
              <a:t>Canyon Range Thrust (before 110 Ma)</a:t>
            </a:r>
          </a:p>
          <a:p>
            <a:pPr lvl="1"/>
            <a:r>
              <a:rPr lang="en-US" dirty="0" err="1"/>
              <a:t>Pavant</a:t>
            </a:r>
            <a:r>
              <a:rPr lang="en-US" dirty="0"/>
              <a:t> Thrust (110-88 Ma)</a:t>
            </a:r>
          </a:p>
          <a:p>
            <a:pPr lvl="1"/>
            <a:r>
              <a:rPr lang="en-US" dirty="0"/>
              <a:t>Paxton Thrust (88-75 Ma)</a:t>
            </a:r>
          </a:p>
          <a:p>
            <a:pPr lvl="1"/>
            <a:r>
              <a:rPr lang="en-US" dirty="0"/>
              <a:t>Gunnison Thrust (75-66 Ma)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2FE2E7-19B1-8502-AA8D-367DCE771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5768"/>
            <a:ext cx="12221088" cy="395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49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F3F9A-CECA-6CF8-C769-C558FF68F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07295-AA42-30C2-7473-878B74508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005039" cy="4351338"/>
          </a:xfrm>
        </p:spPr>
        <p:txBody>
          <a:bodyPr/>
          <a:lstStyle/>
          <a:p>
            <a:r>
              <a:rPr lang="en-US" dirty="0"/>
              <a:t>14 km of compression at syncline revealed when reconstructed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4C268-B922-0AB5-6356-D705AC361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860" y="0"/>
            <a:ext cx="53478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46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278</Words>
  <Application>Microsoft Macintosh PowerPoint</Application>
  <PresentationFormat>Widescreen</PresentationFormat>
  <Paragraphs>65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Regional Structure and Kinematic History of the Sevier Fold-and-Thrust Belt, Central Utah</vt:lpstr>
      <vt:lpstr>Sevier Fold-and-Thrust</vt:lpstr>
      <vt:lpstr>PowerPoint Presentation</vt:lpstr>
      <vt:lpstr>Stratigraphy</vt:lpstr>
      <vt:lpstr>Structure</vt:lpstr>
      <vt:lpstr>Structure</vt:lpstr>
      <vt:lpstr>Structure</vt:lpstr>
      <vt:lpstr>Reconstruction</vt:lpstr>
      <vt:lpstr>Reconstruction</vt:lpstr>
      <vt:lpstr>Age Model</vt:lpstr>
      <vt:lpstr>Regional Model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Yair Franco</dc:creator>
  <cp:lastModifiedBy>Yair Franco</cp:lastModifiedBy>
  <cp:revision>3</cp:revision>
  <dcterms:created xsi:type="dcterms:W3CDTF">2024-11-18T22:23:56Z</dcterms:created>
  <dcterms:modified xsi:type="dcterms:W3CDTF">2024-11-19T05:52:21Z</dcterms:modified>
</cp:coreProperties>
</file>